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943E2-117D-4F93-8199-9F56D4606526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112D9-D9D2-4165-A921-33A268E8F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Miranda Byron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Monica Cole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Sarah </a:t>
            </a:r>
            <a:r>
              <a:rPr lang="en-US" dirty="0" err="1" smtClean="0">
                <a:solidFill>
                  <a:srgbClr val="0070C0"/>
                </a:solidFill>
              </a:rPr>
              <a:t>DeGrazia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90800" y="2286000"/>
            <a:ext cx="4038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Bad Samples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chemeClr val="bg1"/>
                </a:solidFill>
              </a:rPr>
              <a:t>Bad Samples </a:t>
            </a:r>
            <a:endParaRPr lang="en-US" u="sng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self-selected survey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 one in which the respondents themselves decide whether to be included.</a:t>
            </a:r>
          </a:p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Example: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If a survey is mailed to some ones home the person can choose to ignore it. The survey is consequently not accurate because a wide range of people are not participating in the survey.</a:t>
            </a:r>
            <a:endParaRPr 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64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Bad Samples 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Bad Samples</dc:title>
  <dc:creator>mirandabyron</dc:creator>
  <cp:lastModifiedBy>mirandabyron</cp:lastModifiedBy>
  <cp:revision>4</cp:revision>
  <dcterms:created xsi:type="dcterms:W3CDTF">2008-08-28T15:19:23Z</dcterms:created>
  <dcterms:modified xsi:type="dcterms:W3CDTF">2008-08-29T14:50:05Z</dcterms:modified>
</cp:coreProperties>
</file>